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63" r:id="rId2"/>
    <p:sldId id="258" r:id="rId3"/>
    <p:sldId id="259" r:id="rId4"/>
    <p:sldId id="260" r:id="rId5"/>
    <p:sldId id="261" r:id="rId6"/>
    <p:sldId id="265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宋体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04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按一下以編輯母片子標題樣式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2718-544D-2841-ABB7-CA0EEA067A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6702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1590D-43B1-2E48-8CDF-ECA89ECA1D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77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2AD31-D8BA-654E-A0DF-61FA23FB14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067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FF862-54F0-124F-87B4-09CCB302C6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264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DC638-6E67-1A4E-A070-F3B16E5152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951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C2CF0-0034-CD48-8D48-B903A7791C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763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E6EF6-1C9C-714E-9847-2D467892A0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551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6D646-9D6C-134D-B754-CB2E992E66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332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471D2-9D10-6F44-BE26-89B490C440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82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98A51-90B6-CE40-8EAC-2ADD420EC0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128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E4CD7-6FDD-3749-827D-85F90A760F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284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4DA6FDE-2084-F447-ACD3-7D1F278886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charset="0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0"/>
          <a:cs typeface="宋体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WordArt 4" descr="纸袋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31242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HT" alt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blurRad="63500"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宋体"/>
                <a:ea typeface="宋体"/>
                <a:cs typeface="宋体"/>
              </a:rPr>
              <a:t>隨筆</a:t>
            </a:r>
            <a:endParaRPr lang="en-US" sz="3600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blurRad="63500"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宋体"/>
              <a:ea typeface="宋体"/>
              <a:cs typeface="宋体"/>
            </a:endParaRPr>
          </a:p>
        </p:txBody>
      </p:sp>
      <p:sp>
        <p:nvSpPr>
          <p:cNvPr id="2050" name="WordArt 7"/>
          <p:cNvSpPr>
            <a:spLocks noChangeArrowheads="1" noChangeShapeType="1" noTextEdit="1"/>
          </p:cNvSpPr>
          <p:nvPr/>
        </p:nvSpPr>
        <p:spPr bwMode="auto">
          <a:xfrm>
            <a:off x="1905000" y="2362200"/>
            <a:ext cx="3886200" cy="1066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  <a:cs typeface="宋体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066800" y="3657600"/>
            <a:ext cx="6781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zh-TW" sz="3600" dirty="0"/>
              <a:t>深刻而不沉重，</a:t>
            </a:r>
            <a:r>
              <a:rPr lang="zh-TW" altLang="en-US" sz="3600" dirty="0"/>
              <a:t>輕靈</a:t>
            </a:r>
            <a:r>
              <a:rPr lang="zh-CN" altLang="zh-TW" sz="3600" dirty="0"/>
              <a:t>而不虚浮，自然而有品位，</a:t>
            </a:r>
            <a:r>
              <a:rPr lang="zh-TW" altLang="en-US" sz="3600" dirty="0"/>
              <a:t>閒適</a:t>
            </a:r>
            <a:r>
              <a:rPr lang="zh-CN" altLang="zh-TW" sz="3600" dirty="0"/>
              <a:t>而有雅趣</a:t>
            </a:r>
            <a:r>
              <a:rPr lang="zh-TW" altLang="en-US" sz="3600" dirty="0"/>
              <a:t>。</a:t>
            </a:r>
            <a:endParaRPr lang="zh-CN" altLang="en-US" sz="3600" b="1" dirty="0">
              <a:ea typeface="华文新魏" charset="0"/>
              <a:cs typeface="华文新魏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066800" y="2133600"/>
            <a:ext cx="51816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ea typeface="华文新魏" charset="0"/>
                <a:cs typeface="华文新魏" charset="0"/>
              </a:rPr>
              <a:t>      </a:t>
            </a:r>
            <a:r>
              <a:rPr lang="zh-CN" altLang="en-US" sz="3200" b="1" dirty="0">
                <a:ea typeface="华文新魏" charset="0"/>
                <a:cs typeface="华文新魏" charset="0"/>
              </a:rPr>
              <a:t>随</a:t>
            </a:r>
            <a:r>
              <a:rPr lang="zh-TW" altLang="en-US" sz="3200" b="1" dirty="0">
                <a:ea typeface="华文新魏" charset="0"/>
                <a:cs typeface="华文新魏" charset="0"/>
              </a:rPr>
              <a:t>筆</a:t>
            </a:r>
            <a:endParaRPr lang="en-US" altLang="zh-TW" sz="3200" b="1" dirty="0">
              <a:ea typeface="华文新魏" charset="0"/>
              <a:cs typeface="华文新魏" charset="0"/>
            </a:endParaRPr>
          </a:p>
          <a:p>
            <a:pPr>
              <a:defRPr/>
            </a:pPr>
            <a:r>
              <a:rPr lang="zh-TW" altLang="en-US" sz="3200" b="1" dirty="0">
                <a:ea typeface="华文新魏" charset="0"/>
                <a:cs typeface="华文新魏" charset="0"/>
              </a:rPr>
              <a:t>表達</a:t>
            </a:r>
            <a:r>
              <a:rPr lang="zh-CN" altLang="en-US" sz="3200" b="1" dirty="0">
                <a:ea typeface="华文新魏" charset="0"/>
                <a:cs typeface="华文新魏" charset="0"/>
              </a:rPr>
              <a:t>意</a:t>
            </a:r>
            <a:r>
              <a:rPr lang="zh-TW" altLang="en-US" sz="3200" b="1" dirty="0">
                <a:ea typeface="华文新魏" charset="0"/>
                <a:cs typeface="华文新魏" charset="0"/>
              </a:rPr>
              <a:t>圖</a:t>
            </a:r>
            <a:r>
              <a:rPr lang="zh-CN" altLang="en-US" sz="3200" b="1" dirty="0">
                <a:ea typeface="华文新魏" charset="0"/>
                <a:cs typeface="华文新魏" charset="0"/>
              </a:rPr>
              <a:t>：</a:t>
            </a:r>
            <a:endParaRPr lang="en-US" altLang="zh-CN" sz="3200" b="1" dirty="0">
              <a:ea typeface="华文新魏" charset="0"/>
              <a:cs typeface="华文新魏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一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種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快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樂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的心情</a:t>
            </a:r>
            <a:endParaRPr lang="en-US" altLang="zh-CN" sz="3200" b="1" dirty="0">
              <a:solidFill>
                <a:srgbClr val="FF0000"/>
              </a:solidFill>
              <a:ea typeface="华文新魏" charset="0"/>
              <a:cs typeface="华文新魏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一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點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小感悟，</a:t>
            </a:r>
            <a:endParaRPr lang="en-US" altLang="zh-CN" sz="3200" b="1" dirty="0">
              <a:solidFill>
                <a:srgbClr val="FF0000"/>
              </a:solidFill>
              <a:ea typeface="华文新魏" charset="0"/>
              <a:cs typeface="华文新魏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一個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新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觀點</a:t>
            </a:r>
            <a:endParaRPr lang="en-US" altLang="zh-TW" sz="3200" b="1" dirty="0">
              <a:solidFill>
                <a:srgbClr val="FF0000"/>
              </a:solidFill>
              <a:ea typeface="华文新魏" charset="0"/>
              <a:cs typeface="华文新魏" charset="0"/>
            </a:endParaRPr>
          </a:p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……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總而言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之，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文章要寫得親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切</a:t>
            </a:r>
            <a:r>
              <a:rPr lang="zh-TW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與</a:t>
            </a:r>
            <a:r>
              <a:rPr lang="zh-CN" altLang="en-US" sz="3200" b="1" dirty="0">
                <a:solidFill>
                  <a:srgbClr val="FF0000"/>
                </a:solidFill>
                <a:ea typeface="华文新魏" charset="0"/>
                <a:cs typeface="华文新魏" charset="0"/>
              </a:rPr>
              <a:t>平易近人。</a:t>
            </a:r>
            <a:r>
              <a:rPr lang="en-US" altLang="zh-CN" sz="3200" b="1" dirty="0">
                <a:ea typeface="华文新魏" charset="0"/>
                <a:cs typeface="华文新魏" charset="0"/>
              </a:rPr>
              <a:t/>
            </a:r>
            <a:br>
              <a:rPr lang="en-US" altLang="zh-CN" sz="3200" b="1" dirty="0">
                <a:ea typeface="华文新魏" charset="0"/>
                <a:cs typeface="华文新魏" charset="0"/>
              </a:rPr>
            </a:br>
            <a:endParaRPr lang="en-US" altLang="zh-CN" sz="3200" b="1" dirty="0">
              <a:ea typeface="华文新魏" charset="0"/>
              <a:cs typeface="华文新魏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760413"/>
            <a:ext cx="6248400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800" b="1" dirty="0"/>
              <a:t>      </a:t>
            </a:r>
            <a:r>
              <a:rPr lang="zh-CN" altLang="en-US" sz="2800" b="1" dirty="0"/>
              <a:t>但我看别人，精通此技的很多。我以</a:t>
            </a:r>
            <a:r>
              <a:rPr lang="zh-TW" altLang="en-US" sz="2800" b="1" dirty="0"/>
              <a:t>為</a:t>
            </a:r>
            <a:r>
              <a:rPr lang="zh-CN" altLang="en-US" sz="2800" b="1" dirty="0"/>
              <a:t>中</a:t>
            </a:r>
            <a:r>
              <a:rPr lang="zh-TW" altLang="en-US" sz="2800" b="1" dirty="0"/>
              <a:t>國</a:t>
            </a:r>
            <a:r>
              <a:rPr lang="zh-CN" altLang="en-US" sz="2800" b="1" dirty="0"/>
              <a:t>人的三</a:t>
            </a:r>
            <a:r>
              <a:rPr lang="zh-TW" altLang="en-US" sz="2800" b="1" dirty="0"/>
              <a:t>種</a:t>
            </a:r>
            <a:r>
              <a:rPr lang="zh-CN" altLang="en-US" sz="2800" b="1" dirty="0"/>
              <a:t>博士才能中，咬瓜子的才能最可</a:t>
            </a:r>
            <a:r>
              <a:rPr lang="zh-TW" altLang="en-US" sz="2800" b="1" dirty="0"/>
              <a:t>嘆</a:t>
            </a:r>
            <a:r>
              <a:rPr lang="zh-CN" altLang="en-US" sz="2800" b="1" dirty="0"/>
              <a:t>佩。常</a:t>
            </a:r>
            <a:r>
              <a:rPr lang="zh-TW" altLang="en-US" sz="2800" b="1" dirty="0"/>
              <a:t>見閑</a:t>
            </a:r>
            <a:r>
              <a:rPr lang="zh-CN" altLang="en-US" sz="2800" b="1" dirty="0"/>
              <a:t>散的少</a:t>
            </a:r>
            <a:r>
              <a:rPr lang="zh-TW" altLang="en-US" sz="2800" b="1" dirty="0"/>
              <a:t>爺們</a:t>
            </a:r>
            <a:r>
              <a:rPr lang="zh-CN" altLang="en-US" sz="2800" b="1" dirty="0"/>
              <a:t>，一</a:t>
            </a:r>
            <a:r>
              <a:rPr lang="zh-TW" altLang="en-US" sz="2800" b="1" dirty="0"/>
              <a:t>隻</a:t>
            </a:r>
            <a:r>
              <a:rPr lang="zh-CN" altLang="en-US" sz="2800" b="1" dirty="0"/>
              <a:t>手指</a:t>
            </a:r>
            <a:r>
              <a:rPr lang="zh-TW" altLang="en-US" sz="2800" b="1" dirty="0"/>
              <a:t>間夾</a:t>
            </a:r>
            <a:r>
              <a:rPr lang="zh-CN" altLang="en-US" sz="2800" b="1" dirty="0"/>
              <a:t>着一支香烟，一</a:t>
            </a:r>
            <a:r>
              <a:rPr lang="zh-TW" altLang="en-US" sz="2800" b="1" dirty="0"/>
              <a:t>隻</a:t>
            </a:r>
            <a:r>
              <a:rPr lang="zh-CN" altLang="en-US" sz="2800" b="1" dirty="0"/>
              <a:t>手握着一把瓜子，且吸且咬，且咬且吃，且吃且</a:t>
            </a:r>
            <a:r>
              <a:rPr lang="zh-TW" altLang="en-US" sz="2800" b="1" dirty="0"/>
              <a:t>談</a:t>
            </a:r>
            <a:r>
              <a:rPr lang="zh-CN" altLang="en-US" sz="2800" b="1" dirty="0"/>
              <a:t>，且谈且笑。</a:t>
            </a:r>
            <a:r>
              <a:rPr lang="zh-TW" altLang="en-US" sz="2800" b="1" dirty="0"/>
              <a:t>從</a:t>
            </a:r>
            <a:r>
              <a:rPr lang="zh-CN" altLang="en-US" sz="2800" b="1" dirty="0"/>
              <a:t>容自由，真是“交</a:t>
            </a:r>
            <a:r>
              <a:rPr lang="zh-TW" altLang="en-US" sz="2800" b="1" dirty="0"/>
              <a:t>關寫</a:t>
            </a:r>
            <a:r>
              <a:rPr lang="zh-CN" altLang="en-US" sz="2800" b="1" dirty="0"/>
              <a:t>意</a:t>
            </a:r>
            <a:r>
              <a:rPr lang="en-US" altLang="zh-CN" sz="2800" b="1" dirty="0"/>
              <a:t>!</a:t>
            </a:r>
            <a:r>
              <a:rPr lang="zh-CN" altLang="en-US" sz="2800" b="1" dirty="0"/>
              <a:t>”他们不</a:t>
            </a:r>
            <a:r>
              <a:rPr lang="zh-TW" altLang="en-US" sz="2800" b="1" dirty="0"/>
              <a:t>須㨂選</a:t>
            </a:r>
            <a:r>
              <a:rPr lang="zh-CN" altLang="en-US" sz="2800" b="1" dirty="0"/>
              <a:t>瓜子，也不</a:t>
            </a:r>
            <a:r>
              <a:rPr lang="zh-TW" altLang="en-US" sz="2800" b="1" dirty="0"/>
              <a:t>須</a:t>
            </a:r>
            <a:r>
              <a:rPr lang="zh-CN" altLang="en-US" sz="2800" b="1" dirty="0"/>
              <a:t>用手指去</a:t>
            </a:r>
            <a:r>
              <a:rPr lang="zh-TW" altLang="en-US" sz="2800" b="1" dirty="0"/>
              <a:t>剝</a:t>
            </a:r>
            <a:r>
              <a:rPr lang="zh-CN" altLang="en-US" sz="2800" b="1" dirty="0"/>
              <a:t>。一粒瓜子塞</a:t>
            </a:r>
            <a:r>
              <a:rPr lang="zh-TW" altLang="en-US" sz="2800" b="1" dirty="0"/>
              <a:t>進</a:t>
            </a:r>
            <a:r>
              <a:rPr lang="zh-CN" altLang="en-US" sz="2800" b="1" dirty="0"/>
              <a:t>了口</a:t>
            </a:r>
            <a:r>
              <a:rPr lang="zh-TW" altLang="en-US" sz="2800" b="1" dirty="0"/>
              <a:t>裏</a:t>
            </a:r>
            <a:r>
              <a:rPr lang="zh-CN" altLang="en-US" sz="2800" b="1" dirty="0"/>
              <a:t>，只俏“格”地一咬，“呸”地一吐，早已把所有的</a:t>
            </a:r>
            <a:r>
              <a:rPr lang="zh-TW" altLang="en-US" sz="2800" b="1" dirty="0"/>
              <a:t>殻</a:t>
            </a:r>
            <a:r>
              <a:rPr lang="zh-CN" altLang="en-US" sz="2800" b="1" dirty="0"/>
              <a:t>吐出，而在那</a:t>
            </a:r>
            <a:r>
              <a:rPr lang="zh-TW" altLang="en-US" sz="2800" b="1" dirty="0"/>
              <a:t>裏</a:t>
            </a:r>
            <a:r>
              <a:rPr lang="zh-CN" altLang="en-US" sz="2800" b="1" dirty="0"/>
              <a:t>嚼食瓜子的肉了。那嘴巴真像一具精巧</a:t>
            </a:r>
            <a:r>
              <a:rPr lang="zh-TW" altLang="en-US" sz="2800" b="1" dirty="0"/>
              <a:t>靈</a:t>
            </a:r>
            <a:r>
              <a:rPr lang="zh-CN" altLang="en-US" sz="2800" b="1" dirty="0"/>
              <a:t>敏的</a:t>
            </a:r>
            <a:r>
              <a:rPr lang="zh-TW" altLang="en-US" sz="2800" b="1" dirty="0"/>
              <a:t>機</a:t>
            </a:r>
            <a:r>
              <a:rPr lang="zh-CN" altLang="en-US" sz="2800" b="1" dirty="0"/>
              <a:t>器，不</a:t>
            </a:r>
            <a:r>
              <a:rPr lang="zh-TW" altLang="en-US" sz="2800" b="1" dirty="0"/>
              <a:t>絕</a:t>
            </a:r>
            <a:r>
              <a:rPr lang="zh-CN" altLang="en-US" sz="2800" b="1" dirty="0"/>
              <a:t>地塞进瓜子去，不</a:t>
            </a:r>
            <a:r>
              <a:rPr lang="zh-TW" altLang="en-US" sz="2800" b="1" dirty="0"/>
              <a:t>絕</a:t>
            </a:r>
            <a:r>
              <a:rPr lang="zh-CN" altLang="en-US" sz="2800" b="1" dirty="0"/>
              <a:t>地“格”，“呸”，“格”，“呸”，</a:t>
            </a:r>
            <a:r>
              <a:rPr lang="en-US" altLang="zh-CN" sz="2800" b="1" dirty="0"/>
              <a:t>……</a:t>
            </a:r>
            <a:r>
              <a:rPr lang="zh-CN" altLang="en-US" sz="2800" b="1" dirty="0"/>
              <a:t>全不费力，可以永</a:t>
            </a:r>
            <a:r>
              <a:rPr lang="zh-TW" altLang="en-US" sz="2800" b="1" dirty="0"/>
              <a:t>無罷</a:t>
            </a:r>
            <a:r>
              <a:rPr lang="zh-CN" altLang="en-US" sz="2800" b="1" dirty="0"/>
              <a:t>休。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143000" y="228600"/>
            <a:ext cx="42672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FF0000"/>
                </a:solidFill>
              </a:rPr>
              <a:t>丰子</a:t>
            </a:r>
            <a:r>
              <a:rPr lang="zh-TW" altLang="en-US" sz="3600" b="1" dirty="0">
                <a:solidFill>
                  <a:srgbClr val="FF0000"/>
                </a:solidFill>
              </a:rPr>
              <a:t>愷</a:t>
            </a:r>
            <a:r>
              <a:rPr lang="en-US" altLang="zh-CN" sz="3600" b="1" dirty="0">
                <a:solidFill>
                  <a:srgbClr val="FF0000"/>
                </a:solidFill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</a:rPr>
              <a:t>吃瓜子</a:t>
            </a:r>
            <a:r>
              <a:rPr lang="en-US" altLang="zh-CN" sz="3600" b="1" dirty="0">
                <a:solidFill>
                  <a:srgbClr val="FF0000"/>
                </a:solidFill>
              </a:rPr>
              <a:t>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228600"/>
            <a:ext cx="67056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/>
              <a:t>女人</a:t>
            </a:r>
            <a:r>
              <a:rPr lang="zh-TW" altLang="en-US" sz="2800" b="1" dirty="0"/>
              <a:t>們</a:t>
            </a:r>
            <a:r>
              <a:rPr lang="zh-CN" altLang="en-US" sz="2800" b="1" dirty="0"/>
              <a:t>、小姐</a:t>
            </a:r>
            <a:r>
              <a:rPr lang="zh-TW" altLang="en-US" sz="2800" b="1" dirty="0"/>
              <a:t>們</a:t>
            </a:r>
            <a:r>
              <a:rPr lang="zh-CN" altLang="en-US" sz="2800" b="1" dirty="0"/>
              <a:t>的咬瓜子，</a:t>
            </a:r>
            <a:r>
              <a:rPr lang="zh-TW" altLang="en-US" sz="2800" b="1" dirty="0"/>
              <a:t>態</a:t>
            </a:r>
            <a:r>
              <a:rPr lang="zh-CN" altLang="en-US" sz="2800" b="1" dirty="0"/>
              <a:t>度尤加来得美妙；她们用</a:t>
            </a:r>
            <a:r>
              <a:rPr lang="zh-TW" altLang="en-US" sz="2800" b="1" dirty="0"/>
              <a:t>蘭</a:t>
            </a:r>
            <a:r>
              <a:rPr lang="zh-CN" altLang="en-US" sz="2800" b="1" dirty="0"/>
              <a:t>花似的手指摘住瓜子的</a:t>
            </a:r>
            <a:r>
              <a:rPr lang="zh-TW" altLang="en-US" sz="2800" b="1" dirty="0"/>
              <a:t>圓</a:t>
            </a:r>
            <a:r>
              <a:rPr lang="zh-CN" altLang="en-US" sz="2800" b="1" dirty="0"/>
              <a:t>端，把瓜子垂直地塞在门牙中</a:t>
            </a:r>
            <a:r>
              <a:rPr lang="zh-TW" altLang="en-US" sz="2800" b="1" dirty="0"/>
              <a:t>間</a:t>
            </a:r>
            <a:r>
              <a:rPr lang="zh-CN" altLang="en-US" sz="2800" b="1" dirty="0"/>
              <a:t>，而用</a:t>
            </a:r>
            <a:r>
              <a:rPr lang="zh-TW" altLang="en-US" sz="2800" b="1" dirty="0"/>
              <a:t>門</a:t>
            </a:r>
            <a:r>
              <a:rPr lang="zh-CN" altLang="en-US" sz="2800" b="1" dirty="0"/>
              <a:t>牙去咬它的尖端。“的，的”</a:t>
            </a:r>
            <a:r>
              <a:rPr lang="zh-TW" altLang="en-US" sz="2800" b="1" dirty="0"/>
              <a:t>兩響</a:t>
            </a:r>
            <a:r>
              <a:rPr lang="zh-CN" altLang="en-US" sz="2800" b="1" dirty="0"/>
              <a:t>，</a:t>
            </a:r>
            <a:r>
              <a:rPr lang="zh-TW" altLang="en-US" sz="2800" b="1" dirty="0"/>
              <a:t>兩</a:t>
            </a:r>
            <a:r>
              <a:rPr lang="zh-CN" altLang="en-US" sz="2800" b="1" dirty="0"/>
              <a:t>瓣</a:t>
            </a:r>
            <a:r>
              <a:rPr lang="zh-TW" altLang="en-US" sz="2800" b="1" dirty="0"/>
              <a:t>殻</a:t>
            </a:r>
            <a:r>
              <a:rPr lang="zh-CN" altLang="en-US" sz="2800" b="1" dirty="0"/>
              <a:t>的尖头便向左右</a:t>
            </a:r>
            <a:r>
              <a:rPr lang="zh-TW" altLang="en-US" sz="2800" b="1" dirty="0"/>
              <a:t>綻</a:t>
            </a:r>
            <a:r>
              <a:rPr lang="zh-CN" altLang="en-US" sz="2800" b="1" dirty="0"/>
              <a:t>裂。然</a:t>
            </a:r>
            <a:r>
              <a:rPr lang="zh-TW" altLang="en-US" sz="2800" b="1" dirty="0"/>
              <a:t>後</a:t>
            </a:r>
            <a:r>
              <a:rPr lang="zh-CN" altLang="en-US" sz="2800" b="1" dirty="0"/>
              <a:t>那手敏捷地</a:t>
            </a:r>
            <a:r>
              <a:rPr lang="zh-TW" altLang="en-US" sz="2800" b="1" dirty="0"/>
              <a:t>轉個</a:t>
            </a:r>
            <a:r>
              <a:rPr lang="zh-CN" altLang="en-US" sz="2800" b="1" dirty="0"/>
              <a:t>方向，同</a:t>
            </a:r>
            <a:r>
              <a:rPr lang="zh-TW" altLang="en-US" sz="2800" b="1" dirty="0"/>
              <a:t>時頭</a:t>
            </a:r>
            <a:r>
              <a:rPr lang="zh-CN" altLang="en-US" sz="2800" b="1" dirty="0"/>
              <a:t>也</a:t>
            </a:r>
            <a:r>
              <a:rPr lang="zh-TW" altLang="en-US" sz="2800" b="1" dirty="0"/>
              <a:t>幫</a:t>
            </a:r>
            <a:r>
              <a:rPr lang="zh-CN" altLang="en-US" sz="2800" b="1" dirty="0"/>
              <a:t>着了微微地一</a:t>
            </a:r>
            <a:r>
              <a:rPr lang="zh-TW" altLang="en-US" sz="2800" b="1" dirty="0"/>
              <a:t>側</a:t>
            </a:r>
            <a:r>
              <a:rPr lang="zh-CN" altLang="en-US" sz="2800" b="1" dirty="0"/>
              <a:t>，使瓜子水平地放在</a:t>
            </a:r>
            <a:r>
              <a:rPr lang="zh-TW" altLang="en-US" sz="2800" b="1" dirty="0"/>
              <a:t>門</a:t>
            </a:r>
            <a:r>
              <a:rPr lang="zh-CN" altLang="en-US" sz="2800" b="1" dirty="0"/>
              <a:t>牙口，用上下</a:t>
            </a:r>
            <a:r>
              <a:rPr lang="zh-TW" altLang="en-US" sz="2800" b="1" dirty="0"/>
              <a:t>兩門</a:t>
            </a:r>
            <a:r>
              <a:rPr lang="zh-CN" altLang="en-US" sz="2800" b="1" dirty="0"/>
              <a:t>牙把</a:t>
            </a:r>
            <a:r>
              <a:rPr lang="zh-TW" altLang="en-US" sz="2800" b="1" dirty="0"/>
              <a:t>兩</a:t>
            </a:r>
            <a:r>
              <a:rPr lang="zh-CN" altLang="en-US" sz="2800" b="1" dirty="0"/>
              <a:t>瓣</a:t>
            </a:r>
            <a:r>
              <a:rPr lang="zh-TW" altLang="en-US" sz="2800" b="1" dirty="0"/>
              <a:t>殻</a:t>
            </a:r>
            <a:r>
              <a:rPr lang="zh-CN" altLang="en-US" sz="2800" b="1" dirty="0"/>
              <a:t>分别</a:t>
            </a:r>
            <a:r>
              <a:rPr lang="zh-TW" altLang="en-US" sz="2800" b="1" dirty="0"/>
              <a:t>拔</a:t>
            </a:r>
            <a:r>
              <a:rPr lang="zh-CN" altLang="en-US" sz="2800" b="1" dirty="0"/>
              <a:t>开，咬住了瓜子肉的尖端而抽它出</a:t>
            </a:r>
            <a:r>
              <a:rPr lang="zh-TW" altLang="en-US" sz="2800" b="1" dirty="0"/>
              <a:t>來</a:t>
            </a:r>
            <a:r>
              <a:rPr lang="zh-CN" altLang="en-US" sz="2800" b="1" dirty="0"/>
              <a:t>吃。</a:t>
            </a:r>
            <a:r>
              <a:rPr lang="zh-TW" altLang="en-US" sz="2800" b="1" dirty="0"/>
              <a:t>這</a:t>
            </a:r>
            <a:r>
              <a:rPr lang="zh-CN" altLang="en-US" sz="2800" b="1" dirty="0"/>
              <a:t>吃法不但“的，的”的</a:t>
            </a:r>
            <a:r>
              <a:rPr lang="zh-TW" altLang="en-US" sz="2800" b="1" dirty="0"/>
              <a:t>聲</a:t>
            </a:r>
            <a:r>
              <a:rPr lang="zh-CN" altLang="en-US" sz="2800" b="1" dirty="0"/>
              <a:t>音清脆可</a:t>
            </a:r>
            <a:r>
              <a:rPr lang="zh-TW" altLang="en-US" sz="2800" b="1" dirty="0"/>
              <a:t>聽</a:t>
            </a:r>
            <a:r>
              <a:rPr lang="zh-CN" altLang="en-US" sz="2800" b="1" dirty="0"/>
              <a:t>，那手和</a:t>
            </a:r>
            <a:r>
              <a:rPr lang="zh-TW" altLang="en-US" sz="2800" b="1" dirty="0"/>
              <a:t>頭</a:t>
            </a:r>
            <a:r>
              <a:rPr lang="zh-CN" altLang="en-US" sz="2800" b="1" dirty="0"/>
              <a:t>的</a:t>
            </a:r>
            <a:r>
              <a:rPr lang="zh-TW" altLang="en-US" sz="2800" b="1" dirty="0"/>
              <a:t>轉側</a:t>
            </a:r>
            <a:r>
              <a:rPr lang="zh-CN" altLang="en-US" sz="2800" b="1" dirty="0"/>
              <a:t>的姿</a:t>
            </a:r>
            <a:r>
              <a:rPr lang="zh-TW" altLang="en-US" sz="2800" b="1" dirty="0"/>
              <a:t>勢</a:t>
            </a:r>
            <a:r>
              <a:rPr lang="zh-CN" altLang="en-US" sz="2800" b="1" dirty="0"/>
              <a:t>窈窕得很，有些</a:t>
            </a:r>
            <a:r>
              <a:rPr lang="zh-TW" altLang="en-US" sz="2800" b="1" dirty="0"/>
              <a:t>兒嫵</a:t>
            </a:r>
            <a:r>
              <a:rPr lang="zh-CN" altLang="en-US" sz="2800" b="1" dirty="0"/>
              <a:t>媚</a:t>
            </a:r>
            <a:r>
              <a:rPr lang="zh-TW" altLang="en-US" sz="2800" b="1" dirty="0"/>
              <a:t>動</a:t>
            </a:r>
            <a:r>
              <a:rPr lang="zh-CN" altLang="en-US" sz="2800" b="1" dirty="0"/>
              <a:t>人。</a:t>
            </a:r>
            <a:r>
              <a:rPr lang="zh-TW" altLang="en-US" sz="2800" b="1" dirty="0"/>
              <a:t>連</a:t>
            </a:r>
            <a:r>
              <a:rPr lang="zh-CN" altLang="en-US" sz="2800" b="1" dirty="0"/>
              <a:t>丢去的瓜子</a:t>
            </a:r>
            <a:r>
              <a:rPr lang="zh-TW" altLang="en-US" sz="2800" b="1" dirty="0"/>
              <a:t>殻</a:t>
            </a:r>
            <a:r>
              <a:rPr lang="zh-CN" altLang="en-US" sz="2800" b="1" dirty="0"/>
              <a:t>也模</a:t>
            </a:r>
            <a:r>
              <a:rPr lang="zh-TW" altLang="en-US" sz="2800" b="1" dirty="0"/>
              <a:t>樣</a:t>
            </a:r>
            <a:r>
              <a:rPr lang="zh-CN" altLang="en-US" sz="2800" b="1" dirty="0"/>
              <a:t>姣好，有如朵朵</a:t>
            </a:r>
            <a:r>
              <a:rPr lang="zh-TW" altLang="en-US" sz="2800" b="1" dirty="0"/>
              <a:t>蘭</a:t>
            </a:r>
            <a:r>
              <a:rPr lang="zh-CN" altLang="en-US" sz="2800" b="1" dirty="0"/>
              <a:t>花。由此看</a:t>
            </a:r>
            <a:r>
              <a:rPr lang="zh-TW" altLang="en-US" sz="2800" b="1" dirty="0"/>
              <a:t>來</a:t>
            </a:r>
            <a:r>
              <a:rPr lang="zh-CN" altLang="en-US" sz="2800" b="1" dirty="0"/>
              <a:t>，咬瓜子是中</a:t>
            </a:r>
            <a:r>
              <a:rPr lang="zh-TW" altLang="en-US" sz="2800" b="1" dirty="0"/>
              <a:t>國</a:t>
            </a:r>
            <a:r>
              <a:rPr lang="zh-CN" altLang="en-US" sz="2800" b="1" dirty="0"/>
              <a:t>少</a:t>
            </a:r>
            <a:r>
              <a:rPr lang="zh-TW" altLang="en-US" sz="2800" b="1" dirty="0"/>
              <a:t>爺們</a:t>
            </a:r>
            <a:r>
              <a:rPr lang="zh-CN" altLang="en-US" sz="2800" b="1" dirty="0"/>
              <a:t>的</a:t>
            </a:r>
            <a:r>
              <a:rPr lang="zh-TW" altLang="en-US" sz="2800" b="1" dirty="0"/>
              <a:t>專長</a:t>
            </a:r>
            <a:r>
              <a:rPr lang="zh-CN" altLang="en-US" sz="2800" b="1" dirty="0"/>
              <a:t>，而尤其是中</a:t>
            </a:r>
            <a:r>
              <a:rPr lang="zh-TW" altLang="en-US" sz="2800" b="1" dirty="0"/>
              <a:t>國</a:t>
            </a:r>
            <a:r>
              <a:rPr lang="zh-CN" altLang="en-US" sz="2800" b="1" dirty="0"/>
              <a:t>小姐、太太</a:t>
            </a:r>
            <a:r>
              <a:rPr lang="zh-TW" altLang="en-US" sz="2800" b="1" dirty="0"/>
              <a:t>們</a:t>
            </a:r>
            <a:r>
              <a:rPr lang="zh-CN" altLang="en-US" sz="2800" b="1" dirty="0"/>
              <a:t>的拿手</a:t>
            </a:r>
            <a:r>
              <a:rPr lang="zh-TW" altLang="en-US" sz="2800" b="1" dirty="0"/>
              <a:t>戲</a:t>
            </a:r>
            <a:r>
              <a:rPr lang="zh-CN" altLang="en-US" sz="2800" b="1" dirty="0"/>
              <a:t>。</a:t>
            </a:r>
            <a:r>
              <a:rPr lang="en-US" altLang="zh-CN" sz="2800" b="1" dirty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5" descr="窄竖线"/>
          <p:cNvSpPr>
            <a:spLocks noChangeArrowheads="1" noChangeShapeType="1" noTextEdit="1"/>
          </p:cNvSpPr>
          <p:nvPr/>
        </p:nvSpPr>
        <p:spPr bwMode="auto">
          <a:xfrm>
            <a:off x="228600" y="1981200"/>
            <a:ext cx="6934200" cy="1371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>
              <a:defRPr/>
            </a:pPr>
            <a:r>
              <a:rPr lang="zh-TW" altLang="en-US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blurRad="63500" dist="46662" dir="2115817" algn="ctr" rotWithShape="0">
                    <a:srgbClr val="000000">
                      <a:alpha val="80000"/>
                    </a:srgbClr>
                  </a:outerShdw>
                </a:effectLst>
                <a:latin typeface="宋体"/>
                <a:ea typeface="宋体"/>
                <a:cs typeface="宋体"/>
              </a:rPr>
              <a:t>學完做風箏，你們有甚麼感想呢？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685800" y="1447800"/>
            <a:ext cx="5486400" cy="17543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kumimoji="1" lang="zh-TW" alt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討論問題</a:t>
            </a:r>
            <a:endParaRPr kumimoji="1" lang="en-US" altLang="zh-TW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altLang="zh-TW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</a:t>
            </a:r>
            <a:r>
              <a:rPr kumimoji="1" lang="zh-TW" alt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製作過程中，你有甚麼觀察？有甚麼聯想？</a:t>
            </a:r>
            <a:endParaRPr kumimoji="1" lang="en-US" altLang="zh-TW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altLang="zh-TW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</a:t>
            </a:r>
            <a:r>
              <a:rPr kumimoji="1" lang="zh-TW" alt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你對自己的表現有甚麼評語？哪些表現最滿意？最不滿意？</a:t>
            </a:r>
            <a:endParaRPr kumimoji="1" lang="en-US" altLang="zh-TW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altLang="zh-TW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</a:t>
            </a:r>
            <a:r>
              <a:rPr kumimoji="1" lang="zh-TW" alt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整個學習過程當中，你有甚麼感受／領悟？有趣嗎？對你有何意義？</a:t>
            </a:r>
          </a:p>
        </p:txBody>
      </p:sp>
      <p:sp>
        <p:nvSpPr>
          <p:cNvPr id="7170" name="文字方塊 2"/>
          <p:cNvSpPr txBox="1">
            <a:spLocks noChangeArrowheads="1"/>
          </p:cNvSpPr>
          <p:nvPr/>
        </p:nvSpPr>
        <p:spPr bwMode="auto">
          <a:xfrm>
            <a:off x="914400" y="3810000"/>
            <a:ext cx="2686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r>
              <a:rPr lang="en-US" altLang="zh-TW" sz="1800"/>
              <a:t>1 </a:t>
            </a:r>
            <a:r>
              <a:rPr lang="zh-TW" altLang="en-US" sz="1800"/>
              <a:t>自訂題目、主旨、主題</a:t>
            </a:r>
            <a:endParaRPr lang="en-US" altLang="zh-TW" sz="1800"/>
          </a:p>
          <a:p>
            <a:r>
              <a:rPr lang="en-US" altLang="zh-TW" sz="1800"/>
              <a:t>2 </a:t>
            </a:r>
            <a:r>
              <a:rPr lang="zh-TW" altLang="en-US" sz="1800"/>
              <a:t>剪裁材料、選定內容</a:t>
            </a:r>
            <a:endParaRPr lang="en-US" altLang="zh-TW" sz="1800"/>
          </a:p>
          <a:p>
            <a:r>
              <a:rPr lang="en-US" altLang="zh-TW" sz="1800"/>
              <a:t>3 </a:t>
            </a:r>
            <a:r>
              <a:rPr lang="zh-TW" altLang="en-US" sz="1800"/>
              <a:t>分清段落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332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新細明體</vt:lpstr>
      <vt:lpstr>华文新魏</vt:lpstr>
      <vt:lpstr>默认设计模板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Clyeung Yeung</cp:lastModifiedBy>
  <cp:revision>8</cp:revision>
  <cp:lastPrinted>1601-01-01T00:00:00Z</cp:lastPrinted>
  <dcterms:created xsi:type="dcterms:W3CDTF">1601-01-01T00:00:00Z</dcterms:created>
  <dcterms:modified xsi:type="dcterms:W3CDTF">2015-06-25T08:06:04Z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